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4" r:id="rId4"/>
    <p:sldId id="276" r:id="rId5"/>
    <p:sldId id="275" r:id="rId6"/>
    <p:sldId id="277" r:id="rId7"/>
    <p:sldId id="273" r:id="rId8"/>
    <p:sldId id="262" r:id="rId9"/>
    <p:sldId id="261" r:id="rId10"/>
    <p:sldId id="266" r:id="rId11"/>
    <p:sldId id="260" r:id="rId12"/>
    <p:sldId id="264" r:id="rId13"/>
    <p:sldId id="257" r:id="rId14"/>
    <p:sldId id="263" r:id="rId15"/>
    <p:sldId id="268" r:id="rId16"/>
    <p:sldId id="259" r:id="rId17"/>
    <p:sldId id="258" r:id="rId18"/>
    <p:sldId id="267" r:id="rId19"/>
    <p:sldId id="26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osh das" initials="Sd" lastIdx="1" clrIdx="0">
    <p:extLst>
      <p:ext uri="{19B8F6BF-5375-455C-9EA6-DF929625EA0E}">
        <p15:presenceInfo xmlns:p15="http://schemas.microsoft.com/office/powerpoint/2012/main" userId="Santosh d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D8F8-6853-40AB-8247-F8DC09E05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30C25-C984-4624-BF2D-C33907074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3C29-5B3A-47AF-931C-09AB1126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8C21-3B30-496C-891B-3D2CE17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18F9F-3924-4B98-914D-292EF038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7637-95BD-4722-9620-E027D5F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0160F-1D2D-4D02-8620-AAFA48144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BDD4-1564-4F44-A45D-EA965C0D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3540-EF5A-4A0A-B318-9B58F47C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7589-2D43-4EC2-8FC4-D7E0FC54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A0619-2450-41FF-A330-FEF5DF504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39ACD-BFAB-4D53-9FB9-2954925E6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F120-F451-4470-97AD-C07FDB79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6A79-AA0B-421B-9C77-407B6008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F57C-C97E-4D14-B138-74017CDA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8894-3214-4A96-8B37-A8F24639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2C80-AA25-4A41-8E6D-15DF1E7B7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DC9CD-56A8-4472-A50A-0AA8DB07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B5789-41B8-46EA-BA6E-386A22FA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6FEF-BDD9-4535-93E6-A3F564E7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80F9-34B2-4E3D-B1E5-679EB5E1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0D08-A6F1-458C-8447-8F190898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D61C-344A-4E07-9F56-8B72CD1E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9F72-D824-442C-ADA9-546F42C2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43DBD-92BC-444B-B207-4E8E785C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84E5-9F42-4CC6-9754-D22E6EE8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785F-3086-4CCD-9F4C-0286E679B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ECA43-9AB3-4D1B-B95E-C8DB776B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4D730-1D6E-4D4F-8CFC-63947A82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639A6-AD52-4FC3-80A8-B0AECC03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1B0FC-D800-44B9-9B4F-FDBBD8D9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9D03-65F3-4409-8CBB-8897B70D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4E1F0-317F-4E76-95EB-B7D36D816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BA69D-A181-4CC9-A41C-591145C0A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C8A4C-2A7A-4184-BE54-CCB425EC0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4EEB3-ED60-4C46-A6D9-749028B61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971C5-60F1-4A27-A49F-7EC571E8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4C4F3-02BA-4961-808B-04C23F2B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9EF62-DA9E-47B9-96A1-13E0268D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4751-E862-4EDE-9C26-816ED6CF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3A890-59F0-458E-9258-7CC3E650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184E3-FD98-4860-B65B-3410C514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E1C37-F8C5-4734-AA75-C45803CD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4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D8102-F542-4CC2-B1B7-AB8E3AD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5E3FD-7182-4C69-91E2-3B811F4E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F182D-60FE-4FA7-932B-18414E22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97F1-7E68-4689-A30E-02782612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AE16C-F5B7-4492-9C9E-C2D285FB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C4A6C-D9A9-4902-A3B9-7A06F47B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7BC1F-52EE-4378-8FCE-357FD2B5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0D804-D9C9-4807-B272-F543E5C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523AC-DB2F-4664-9977-156B5D03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ED8B-3BDA-47AA-B4EF-E7E17237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4B43D-7331-4AF8-BE09-033E92090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30DE7-6258-4207-B8D8-F723AE940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5D8A8-D704-46F3-A1D2-4730061A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C966F-DCDF-4B27-A4AC-60228B30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AFA79-CA9A-4C86-B68D-C78CC5F0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4BBDA-6299-4951-AD5E-99EB924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B8BE-4DA5-4745-BBBB-3ECC19F9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89F99-017A-4270-ABF3-02520578F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9C8A0-9CBA-46AF-A319-635A086F01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3EA9-2BD4-4621-AD6B-540C43A85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1C02B-7F13-4E8F-999C-F4F6A48EE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60648-44ED-4FE4-A62C-EF9AAC3D3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2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046E27-AB6B-4E8F-AB98-F92E4C402D60}"/>
              </a:ext>
            </a:extLst>
          </p:cNvPr>
          <p:cNvSpPr txBox="1"/>
          <p:nvPr/>
        </p:nvSpPr>
        <p:spPr>
          <a:xfrm>
            <a:off x="304800" y="190500"/>
            <a:ext cx="11487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Voice </a:t>
            </a:r>
          </a:p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Controlled </a:t>
            </a:r>
          </a:p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29370-C788-4451-8403-256954597412}"/>
              </a:ext>
            </a:extLst>
          </p:cNvPr>
          <p:cNvSpPr txBox="1"/>
          <p:nvPr/>
        </p:nvSpPr>
        <p:spPr>
          <a:xfrm>
            <a:off x="6381750" y="3281630"/>
            <a:ext cx="7029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-By</a:t>
            </a:r>
          </a:p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Saurabh Kawli</a:t>
            </a:r>
          </a:p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Santosh Das</a:t>
            </a:r>
          </a:p>
        </p:txBody>
      </p:sp>
    </p:spTree>
    <p:extLst>
      <p:ext uri="{BB962C8B-B14F-4D97-AF65-F5344CB8AC3E}">
        <p14:creationId xmlns:p14="http://schemas.microsoft.com/office/powerpoint/2010/main" val="6269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BBFC9-5915-482B-ADBD-832303723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11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4DE9-C5DD-4265-B898-82484FFE1F58}"/>
              </a:ext>
            </a:extLst>
          </p:cNvPr>
          <p:cNvSpPr/>
          <p:nvPr/>
        </p:nvSpPr>
        <p:spPr>
          <a:xfrm>
            <a:off x="0" y="323021"/>
            <a:ext cx="573405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algn="ctr">
              <a:spcAft>
                <a:spcPts val="1000"/>
              </a:spcAft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Digital Devices</a:t>
            </a:r>
          </a:p>
          <a:p>
            <a:pPr marL="283464" algn="ctr">
              <a:spcAft>
                <a:spcPts val="10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Speeds</a:t>
            </a:r>
          </a:p>
          <a:p>
            <a:pPr lvl="1" algn="ctr"/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</a:p>
          <a:p>
            <a:pPr lvl="1" algn="ctr"/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Storage</a:t>
            </a:r>
          </a:p>
        </p:txBody>
      </p:sp>
    </p:spTree>
    <p:extLst>
      <p:ext uri="{BB962C8B-B14F-4D97-AF65-F5344CB8AC3E}">
        <p14:creationId xmlns:p14="http://schemas.microsoft.com/office/powerpoint/2010/main" val="40096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20E34-4E34-473F-BFDE-778DC4C4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5DE92C-6BB2-4C4E-AC80-6E7EE10C1259}"/>
              </a:ext>
            </a:extLst>
          </p:cNvPr>
          <p:cNvSpPr/>
          <p:nvPr/>
        </p:nvSpPr>
        <p:spPr>
          <a:xfrm>
            <a:off x="111209" y="268890"/>
            <a:ext cx="7006281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>
              <a:spcAft>
                <a:spcPts val="1000"/>
              </a:spcAft>
            </a:pPr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Hands Free Technology</a:t>
            </a:r>
          </a:p>
          <a:p>
            <a:pPr marL="283464">
              <a:spcAft>
                <a:spcPts val="1000"/>
              </a:spcAft>
            </a:pP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>
              <a:spcAft>
                <a:spcPts val="1000"/>
              </a:spcAft>
            </a:pP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>
              <a:spcAft>
                <a:spcPts val="1000"/>
              </a:spcAft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your eyes and hands are busy, then this technology will help, speech is incredibly useful.</a:t>
            </a:r>
          </a:p>
        </p:txBody>
      </p:sp>
    </p:spTree>
    <p:extLst>
      <p:ext uri="{BB962C8B-B14F-4D97-AF65-F5344CB8AC3E}">
        <p14:creationId xmlns:p14="http://schemas.microsoft.com/office/powerpoint/2010/main" val="1445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153AD-4545-43EE-8F48-86E007DC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1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165518-B748-40A0-B289-620AF4189B7E}"/>
              </a:ext>
            </a:extLst>
          </p:cNvPr>
          <p:cNvSpPr/>
          <p:nvPr/>
        </p:nvSpPr>
        <p:spPr>
          <a:xfrm>
            <a:off x="0" y="451666"/>
            <a:ext cx="8081319" cy="627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>
              <a:spcAft>
                <a:spcPts val="1000"/>
              </a:spcAft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Aiding the Visually </a:t>
            </a:r>
          </a:p>
          <a:p>
            <a:pPr marL="283464">
              <a:spcAft>
                <a:spcPts val="1000"/>
              </a:spcAft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 Hearing-Impaired</a:t>
            </a:r>
          </a:p>
          <a:p>
            <a:pPr marL="283464">
              <a:spcAft>
                <a:spcPts val="1000"/>
              </a:spcAft>
            </a:pPr>
            <a:endParaRPr lang="en-US" sz="4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>
              <a:spcAft>
                <a:spcPts val="1000"/>
              </a:spcAft>
            </a:pPr>
            <a:endParaRPr lang="en-US" sz="4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>
              <a:spcAft>
                <a:spcPts val="1000"/>
              </a:spcAft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who having visual problem. </a:t>
            </a:r>
          </a:p>
          <a:p>
            <a:pPr marL="283464">
              <a:spcAft>
                <a:spcPts val="1000"/>
              </a:spcAft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technology is useful for them</a:t>
            </a:r>
          </a:p>
        </p:txBody>
      </p:sp>
    </p:spTree>
    <p:extLst>
      <p:ext uri="{BB962C8B-B14F-4D97-AF65-F5344CB8AC3E}">
        <p14:creationId xmlns:p14="http://schemas.microsoft.com/office/powerpoint/2010/main" val="13788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F4B3A0D-497F-436C-905F-F18C465D1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6" r="-11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70F939-DD31-459A-B7A4-B0B1CEB21C1D}"/>
              </a:ext>
            </a:extLst>
          </p:cNvPr>
          <p:cNvSpPr/>
          <p:nvPr/>
        </p:nvSpPr>
        <p:spPr>
          <a:xfrm>
            <a:off x="0" y="3153198"/>
            <a:ext cx="78465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>
              <a:spcAft>
                <a:spcPts val="1000"/>
              </a:spcAft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monitor the things connected to internet through your mobile phones, with the ability to control it.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FFDE0-8771-4BD6-AD21-BB8B0F0CA11B}"/>
              </a:ext>
            </a:extLst>
          </p:cNvPr>
          <p:cNvSpPr/>
          <p:nvPr/>
        </p:nvSpPr>
        <p:spPr>
          <a:xfrm>
            <a:off x="0" y="360298"/>
            <a:ext cx="750570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>
              <a:spcAft>
                <a:spcPts val="1000"/>
              </a:spcAft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 with </a:t>
            </a:r>
          </a:p>
          <a:p>
            <a:pPr marL="283464">
              <a:spcAft>
                <a:spcPts val="1000"/>
              </a:spcAft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 Of Things</a:t>
            </a:r>
          </a:p>
        </p:txBody>
      </p:sp>
    </p:spTree>
    <p:extLst>
      <p:ext uri="{BB962C8B-B14F-4D97-AF65-F5344CB8AC3E}">
        <p14:creationId xmlns:p14="http://schemas.microsoft.com/office/powerpoint/2010/main" val="14228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27AC8-E1E5-4077-8DAF-1A7B5BCDD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B5F34-88EF-4BFF-B6AE-6A2BE9DA98C0}"/>
              </a:ext>
            </a:extLst>
          </p:cNvPr>
          <p:cNvSpPr txBox="1"/>
          <p:nvPr/>
        </p:nvSpPr>
        <p:spPr>
          <a:xfrm>
            <a:off x="0" y="456247"/>
            <a:ext cx="1064895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endParaRPr lang="en-US" sz="4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Accuracy and </a:t>
            </a:r>
          </a:p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	Misinterpretation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Costs and Productivity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Accents and Speech Recognition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Noise Interference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Side Effects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5A7FD-A200-4B3C-B439-CFB121B5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b="4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C8BE5D-6B5D-4820-B962-B654B0935E37}"/>
              </a:ext>
            </a:extLst>
          </p:cNvPr>
          <p:cNvSpPr/>
          <p:nvPr/>
        </p:nvSpPr>
        <p:spPr>
          <a:xfrm>
            <a:off x="221930" y="324534"/>
            <a:ext cx="94745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Accuracy 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Misinterpretation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software won't always put your words on the screen completely accurately.</a:t>
            </a:r>
          </a:p>
        </p:txBody>
      </p:sp>
    </p:spTree>
    <p:extLst>
      <p:ext uri="{BB962C8B-B14F-4D97-AF65-F5344CB8AC3E}">
        <p14:creationId xmlns:p14="http://schemas.microsoft.com/office/powerpoint/2010/main" val="112342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6094-ADBD-4846-A844-F9944B0E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498279-D65F-49D6-8DC5-3BFBED0E7296}"/>
              </a:ext>
            </a:extLst>
          </p:cNvPr>
          <p:cNvSpPr/>
          <p:nvPr/>
        </p:nvSpPr>
        <p:spPr>
          <a:xfrm>
            <a:off x="379669" y="241641"/>
            <a:ext cx="787464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Candara Light" panose="020E0502030303020204" pitchFamily="34" charset="0"/>
              </a:rPr>
              <a:t>Time Costs and Productivity</a:t>
            </a:r>
            <a:endParaRPr lang="en-US" sz="4800" b="1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pPr algn="ctr"/>
            <a:endParaRPr lang="en-IN" sz="44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algn="ctr"/>
            <a:endParaRPr lang="en-IN" sz="44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algn="ctr"/>
            <a:endParaRPr lang="en-IN" sz="44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algn="ctr"/>
            <a:endParaRPr lang="en-IN" sz="4400" dirty="0">
              <a:solidFill>
                <a:schemeClr val="bg1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pPr algn="ctr"/>
            <a:r>
              <a:rPr lang="en-IN" sz="4400" dirty="0">
                <a:solidFill>
                  <a:schemeClr val="bg1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Time required for a project</a:t>
            </a:r>
          </a:p>
          <a:p>
            <a:pPr algn="ctr"/>
            <a:r>
              <a:rPr lang="en-IN" sz="4400" dirty="0">
                <a:solidFill>
                  <a:schemeClr val="bg1"/>
                </a:solidFill>
                <a:latin typeface="Candara Light" panose="020E0502030303020204" pitchFamily="34" charset="0"/>
              </a:rPr>
              <a:t>Cost of a project</a:t>
            </a:r>
          </a:p>
          <a:p>
            <a:pPr algn="ctr"/>
            <a:r>
              <a:rPr lang="en-IN" sz="4400" dirty="0">
                <a:solidFill>
                  <a:schemeClr val="bg1"/>
                </a:solidFill>
                <a:latin typeface="Candara Light" panose="020E0502030303020204" pitchFamily="34" charset="0"/>
              </a:rPr>
              <a:t>Productivity of project</a:t>
            </a:r>
            <a:endParaRPr lang="en-US" sz="4400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0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D93EB-6B77-47BE-A5DD-1D6CBA3A1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186975-00C2-44BF-B952-3A9E7B9E3679}"/>
              </a:ext>
            </a:extLst>
          </p:cNvPr>
          <p:cNvSpPr/>
          <p:nvPr/>
        </p:nvSpPr>
        <p:spPr>
          <a:xfrm>
            <a:off x="314526" y="288266"/>
            <a:ext cx="85576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Accents and Speech  Recognition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 recognition systems can have problems with accents.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0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F0343-2456-4E5A-9B9F-71360597D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A84F00-B022-41C1-AFF5-909CC58538DD}"/>
              </a:ext>
            </a:extLst>
          </p:cNvPr>
          <p:cNvSpPr/>
          <p:nvPr/>
        </p:nvSpPr>
        <p:spPr>
          <a:xfrm>
            <a:off x="2311400" y="677389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Candara Light" panose="020E0502030303020204" pitchFamily="34" charset="0"/>
              </a:rPr>
              <a:t>Background Noise Interference</a:t>
            </a:r>
            <a:endParaRPr lang="en-US" sz="4000" b="1" dirty="0">
              <a:solidFill>
                <a:srgbClr val="FF0000"/>
              </a:solidFill>
              <a:latin typeface="Candara Light" panose="020E0502030303020204" pitchFamily="34" charset="0"/>
            </a:endParaRPr>
          </a:p>
          <a:p>
            <a:endParaRPr lang="en-IN" sz="3600" b="1" dirty="0">
              <a:solidFill>
                <a:srgbClr val="FF0000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endParaRPr lang="en-IN" sz="3600" b="1" dirty="0">
              <a:solidFill>
                <a:srgbClr val="FF0000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endParaRPr lang="en-IN" sz="3600" b="1" dirty="0">
              <a:solidFill>
                <a:srgbClr val="FF0000"/>
              </a:solidFill>
              <a:latin typeface="Candara Light" panose="020E0502030303020204" pitchFamily="34" charset="0"/>
              <a:ea typeface="Calibri" panose="020F0502020204030204" pitchFamily="34" charset="0"/>
            </a:endParaRPr>
          </a:p>
          <a:p>
            <a:r>
              <a:rPr lang="en-IN" sz="3600" b="1" dirty="0">
                <a:solidFill>
                  <a:srgbClr val="FF0000"/>
                </a:solidFill>
                <a:latin typeface="Candara Light" panose="020E0502030303020204" pitchFamily="34" charset="0"/>
                <a:ea typeface="Calibri" panose="020F0502020204030204" pitchFamily="34" charset="0"/>
              </a:rPr>
              <a:t>To get the best out of voice recognition software, you need a quiet environment</a:t>
            </a:r>
            <a:endParaRPr lang="en-US" sz="3600" b="1" dirty="0">
              <a:solidFill>
                <a:srgbClr val="FF0000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756D18-6657-4DF9-BAE4-D98E0C1A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903CF4-D12C-41F3-BD4C-BF0954AB0C65}"/>
              </a:ext>
            </a:extLst>
          </p:cNvPr>
          <p:cNvSpPr/>
          <p:nvPr/>
        </p:nvSpPr>
        <p:spPr>
          <a:xfrm>
            <a:off x="147985" y="397432"/>
            <a:ext cx="594801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Side Effects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voice recognition technology frequently may cause </a:t>
            </a:r>
          </a:p>
          <a:p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physical discomfort and vocal problems.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C11DF-FA31-4C16-8430-015EABF2B40F}"/>
              </a:ext>
            </a:extLst>
          </p:cNvPr>
          <p:cNvSpPr txBox="1"/>
          <p:nvPr/>
        </p:nvSpPr>
        <p:spPr>
          <a:xfrm>
            <a:off x="304800" y="190500"/>
            <a:ext cx="798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Overview of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1A1F1-E6DA-486F-AA0B-E6D20AA03804}"/>
              </a:ext>
            </a:extLst>
          </p:cNvPr>
          <p:cNvSpPr txBox="1"/>
          <p:nvPr/>
        </p:nvSpPr>
        <p:spPr>
          <a:xfrm>
            <a:off x="304800" y="1859339"/>
            <a:ext cx="110680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About the car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Circuit diagram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Advantages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13793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9823B-DEF1-4B3A-8B9D-C56EC5AC0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E2D635-4509-4280-A879-D23FDF2CE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35DFA3-75D4-4221-BD58-3EA4FC028A68}"/>
              </a:ext>
            </a:extLst>
          </p:cNvPr>
          <p:cNvSpPr/>
          <p:nvPr/>
        </p:nvSpPr>
        <p:spPr>
          <a:xfrm>
            <a:off x="271553" y="2921168"/>
            <a:ext cx="59480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19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5E5527-F2B5-4F3C-AC89-2A8F8EEEF5C6}"/>
              </a:ext>
            </a:extLst>
          </p:cNvPr>
          <p:cNvSpPr txBox="1"/>
          <p:nvPr/>
        </p:nvSpPr>
        <p:spPr>
          <a:xfrm>
            <a:off x="304800" y="190500"/>
            <a:ext cx="798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GO Command</a:t>
            </a:r>
          </a:p>
        </p:txBody>
      </p:sp>
    </p:spTree>
    <p:extLst>
      <p:ext uri="{BB962C8B-B14F-4D97-AF65-F5344CB8AC3E}">
        <p14:creationId xmlns:p14="http://schemas.microsoft.com/office/powerpoint/2010/main" val="11094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66135-9630-418A-AF90-868347C25D41}"/>
              </a:ext>
            </a:extLst>
          </p:cNvPr>
          <p:cNvSpPr txBox="1"/>
          <p:nvPr/>
        </p:nvSpPr>
        <p:spPr>
          <a:xfrm>
            <a:off x="304800" y="190500"/>
            <a:ext cx="798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BACK Command</a:t>
            </a:r>
          </a:p>
        </p:txBody>
      </p:sp>
    </p:spTree>
    <p:extLst>
      <p:ext uri="{BB962C8B-B14F-4D97-AF65-F5344CB8AC3E}">
        <p14:creationId xmlns:p14="http://schemas.microsoft.com/office/powerpoint/2010/main" val="15899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30070-401C-4397-A376-989043A7F53A}"/>
              </a:ext>
            </a:extLst>
          </p:cNvPr>
          <p:cNvSpPr txBox="1"/>
          <p:nvPr/>
        </p:nvSpPr>
        <p:spPr>
          <a:xfrm>
            <a:off x="304800" y="190500"/>
            <a:ext cx="8934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RIGHT Command</a:t>
            </a:r>
          </a:p>
        </p:txBody>
      </p:sp>
    </p:spTree>
    <p:extLst>
      <p:ext uri="{BB962C8B-B14F-4D97-AF65-F5344CB8AC3E}">
        <p14:creationId xmlns:p14="http://schemas.microsoft.com/office/powerpoint/2010/main" val="3404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B3A0F-B647-41DD-BBD8-C3ADF4ABD90E}"/>
              </a:ext>
            </a:extLst>
          </p:cNvPr>
          <p:cNvSpPr txBox="1"/>
          <p:nvPr/>
        </p:nvSpPr>
        <p:spPr>
          <a:xfrm>
            <a:off x="304800" y="190500"/>
            <a:ext cx="798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LEFT Command</a:t>
            </a:r>
          </a:p>
        </p:txBody>
      </p:sp>
    </p:spTree>
    <p:extLst>
      <p:ext uri="{BB962C8B-B14F-4D97-AF65-F5344CB8AC3E}">
        <p14:creationId xmlns:p14="http://schemas.microsoft.com/office/powerpoint/2010/main" val="2826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E01EB-BAF7-447B-A91B-80BED1C5EE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33450"/>
            <a:ext cx="86106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EDD70-11B3-42EA-AEBF-ED0D8D546425}"/>
              </a:ext>
            </a:extLst>
          </p:cNvPr>
          <p:cNvSpPr txBox="1"/>
          <p:nvPr/>
        </p:nvSpPr>
        <p:spPr>
          <a:xfrm>
            <a:off x="209550" y="0"/>
            <a:ext cx="798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423719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2ECAF-E4E8-4C62-A02F-34AEB1C0D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 b="858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93395B-2A90-4412-9EF8-1FCCABB85B6E}"/>
              </a:ext>
            </a:extLst>
          </p:cNvPr>
          <p:cNvSpPr/>
          <p:nvPr/>
        </p:nvSpPr>
        <p:spPr>
          <a:xfrm>
            <a:off x="-2" y="249244"/>
            <a:ext cx="10453817" cy="687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algn="ctr">
              <a:spcAft>
                <a:spcPts val="1000"/>
              </a:spcAft>
            </a:pPr>
            <a:r>
              <a:rPr lang="en-US" sz="5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3464" algn="ctr">
              <a:spcAft>
                <a:spcPts val="1000"/>
              </a:spcAft>
            </a:pP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0664" indent="-4572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Talking to Robots</a:t>
            </a:r>
          </a:p>
          <a:p>
            <a:pPr marL="740664" indent="-4572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Digital Devices</a:t>
            </a:r>
          </a:p>
          <a:p>
            <a:pPr marL="740664" indent="-4572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Hands Free Technology</a:t>
            </a:r>
          </a:p>
          <a:p>
            <a:pPr marL="740664" indent="-4572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Aiding the Visually- and Hearing-Impaired</a:t>
            </a:r>
          </a:p>
          <a:p>
            <a:pPr marL="740664" indent="-4572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 with Internet Of Things</a:t>
            </a:r>
          </a:p>
          <a:p>
            <a:pPr marL="283464" algn="ctr">
              <a:spcAft>
                <a:spcPts val="1000"/>
              </a:spcAft>
            </a:pP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64841-A3F6-4649-BB67-157472169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BF50FF-C2ED-4BB3-98C0-BF2EF6C2A890}"/>
              </a:ext>
            </a:extLst>
          </p:cNvPr>
          <p:cNvSpPr/>
          <p:nvPr/>
        </p:nvSpPr>
        <p:spPr>
          <a:xfrm>
            <a:off x="-102974" y="146320"/>
            <a:ext cx="12294973" cy="6663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algn="ctr">
              <a:spcAft>
                <a:spcPts val="1000"/>
              </a:spcAft>
            </a:pP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Talking to Robots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464" algn="ctr">
              <a:spcAft>
                <a:spcPts val="1000"/>
              </a:spcAft>
            </a:pP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4964" indent="-5715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is the most obvious </a:t>
            </a:r>
          </a:p>
          <a:p>
            <a:pPr marL="283464" algn="ctr">
              <a:spcAft>
                <a:spcPts val="1000"/>
              </a:spcAft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advantage of utilizing robotics.</a:t>
            </a:r>
          </a:p>
          <a:p>
            <a:pPr marL="854964" indent="-5715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 don’t get distracted or </a:t>
            </a:r>
          </a:p>
          <a:p>
            <a:pPr marL="283464" algn="ctr">
              <a:spcAft>
                <a:spcPts val="1000"/>
              </a:spcAft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need to take breaks.</a:t>
            </a:r>
          </a:p>
          <a:p>
            <a:pPr marL="854964" indent="-5715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 never need to divide their attention </a:t>
            </a:r>
          </a:p>
          <a:p>
            <a:pPr marL="283464" algn="ctr">
              <a:spcAft>
                <a:spcPts val="1000"/>
              </a:spcAft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between a multitude of things.</a:t>
            </a:r>
          </a:p>
          <a:p>
            <a:pPr marL="854964" indent="-571500" algn="ctr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 will always deliver quality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154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Bradley Hand ITC</vt:lpstr>
      <vt:lpstr>Calibri</vt:lpstr>
      <vt:lpstr>Calibri Light</vt:lpstr>
      <vt:lpstr>Candara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Santosh das</dc:creator>
  <cp:lastModifiedBy>Saurabh Kawli</cp:lastModifiedBy>
  <cp:revision>26</cp:revision>
  <dcterms:created xsi:type="dcterms:W3CDTF">2019-04-21T06:08:46Z</dcterms:created>
  <dcterms:modified xsi:type="dcterms:W3CDTF">2019-04-21T21:03:00Z</dcterms:modified>
</cp:coreProperties>
</file>